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3"/>
  </p:notesMasterIdLst>
  <p:handoutMasterIdLst>
    <p:handoutMasterId r:id="rId24"/>
  </p:handoutMasterIdLst>
  <p:sldIdLst>
    <p:sldId id="256" r:id="rId2"/>
    <p:sldId id="278" r:id="rId3"/>
    <p:sldId id="284" r:id="rId4"/>
    <p:sldId id="285" r:id="rId5"/>
    <p:sldId id="257" r:id="rId6"/>
    <p:sldId id="279" r:id="rId7"/>
    <p:sldId id="261" r:id="rId8"/>
    <p:sldId id="281" r:id="rId9"/>
    <p:sldId id="282" r:id="rId10"/>
    <p:sldId id="267" r:id="rId11"/>
    <p:sldId id="280" r:id="rId12"/>
    <p:sldId id="266" r:id="rId13"/>
    <p:sldId id="272" r:id="rId14"/>
    <p:sldId id="273" r:id="rId15"/>
    <p:sldId id="268" r:id="rId16"/>
    <p:sldId id="265" r:id="rId17"/>
    <p:sldId id="269" r:id="rId18"/>
    <p:sldId id="270" r:id="rId19"/>
    <p:sldId id="274"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1"/>
    <p:restoredTop sz="96751"/>
  </p:normalViewPr>
  <p:slideViewPr>
    <p:cSldViewPr snapToGrid="0">
      <p:cViewPr>
        <p:scale>
          <a:sx n="76" d="100"/>
          <a:sy n="76" d="100"/>
        </p:scale>
        <p:origin x="1768" y="1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B0CF7D-BF95-4392-BADE-1AD6D3181C56}">
      <dgm:prSet/>
      <dgm:spPr/>
      <dgm:t>
        <a:bodyPr/>
        <a:lstStyle/>
        <a:p>
          <a:r>
            <a:rPr lang="fr-FR">
              <a:latin typeface="Century" panose="02040604050505020304" pitchFamily="18" charset="0"/>
            </a:rPr>
            <a:t>1 filtre donne une image </a:t>
          </a:r>
          <a:endParaRPr lang="en-US">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a:latin typeface="Century" panose="02040604050505020304" pitchFamily="18" charset="0"/>
            </a:rPr>
            <a:t>On a autant de motifs différents par filtres que d’images en entrée</a:t>
          </a:r>
          <a:endParaRPr lang="en-US">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3DDC115F-0F64-F74D-8869-892EAE6600DF}" type="presOf" srcId="{877D38AD-02B7-4012-85C6-493FC369FF7B}" destId="{6672ADA4-FF25-514E-8C51-C190A92FC8FF}" srcOrd="0" destOrd="0" presId="urn:microsoft.com/office/officeart/2005/8/layout/vList2"/>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1 filtre donne une image </a:t>
          </a:r>
          <a:endParaRPr lang="en-US" sz="1700" kern="120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On a autant de motifs différents par filtres que d’images en entrée</a:t>
          </a:r>
          <a:endParaRPr lang="en-US" sz="1700" kern="120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21/10/2024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21/10/2024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5</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10</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Document_Microsoft_Word.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21/10/2024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21/10/2024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21/10/2024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21/10/2024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21/10/2024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21/10/2024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21/10/2024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21/10/2024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21/10/2024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21/10/2024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21/10/2024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10</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6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218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 name="Image 2" descr="Une image contenant chat, fournitures de bureau&#10;&#10;Description générée automatiquement">
            <a:extLst>
              <a:ext uri="{FF2B5EF4-FFF2-40B4-BE49-F238E27FC236}">
                <a16:creationId xmlns:a16="http://schemas.microsoft.com/office/drawing/2014/main" id="{9A144CDE-6169-9BCA-8AA1-A3508AB26CFB}"/>
              </a:ext>
            </a:extLst>
          </p:cNvPr>
          <p:cNvPicPr>
            <a:picLocks noChangeAspect="1"/>
          </p:cNvPicPr>
          <p:nvPr/>
        </p:nvPicPr>
        <p:blipFill>
          <a:blip r:embed="rId2">
            <a:extLst>
              <a:ext uri="{28A0092B-C50C-407E-A947-70E740481C1C}">
                <a14:useLocalDpi xmlns:a14="http://schemas.microsoft.com/office/drawing/2010/main" val="0"/>
              </a:ext>
            </a:extLst>
          </a:blip>
          <a:srcRect t="12103" r="3" b="16916"/>
          <a:stretch/>
        </p:blipFill>
        <p:spPr>
          <a:xfrm>
            <a:off x="649074" y="1553239"/>
            <a:ext cx="2625335" cy="3882362"/>
          </a:xfrm>
          <a:prstGeom prst="rect">
            <a:avLst/>
          </a:prstGeom>
        </p:spPr>
      </p:pic>
      <p:pic>
        <p:nvPicPr>
          <p:cNvPr id="7" name="Image 6">
            <a:extLst>
              <a:ext uri="{FF2B5EF4-FFF2-40B4-BE49-F238E27FC236}">
                <a16:creationId xmlns:a16="http://schemas.microsoft.com/office/drawing/2014/main" id="{EAC7601B-529C-842E-6670-696F124C1605}"/>
              </a:ext>
            </a:extLst>
          </p:cNvPr>
          <p:cNvPicPr>
            <a:picLocks noChangeAspect="1"/>
          </p:cNvPicPr>
          <p:nvPr/>
        </p:nvPicPr>
        <p:blipFill>
          <a:blip r:embed="rId3"/>
          <a:srcRect l="22658" r="14094" b="1"/>
          <a:stretch/>
        </p:blipFill>
        <p:spPr>
          <a:xfrm>
            <a:off x="3487477" y="1487819"/>
            <a:ext cx="2625335" cy="3882362"/>
          </a:xfrm>
          <a:prstGeom prst="rect">
            <a:avLst/>
          </a:prstGeom>
        </p:spPr>
      </p:pic>
      <p:sp>
        <p:nvSpPr>
          <p:cNvPr id="5" name="ZoneTexte 4">
            <a:extLst>
              <a:ext uri="{FF2B5EF4-FFF2-40B4-BE49-F238E27FC236}">
                <a16:creationId xmlns:a16="http://schemas.microsoft.com/office/drawing/2014/main" id="{3AECBC93-B920-62E1-F4B9-82FFAB561034}"/>
              </a:ext>
            </a:extLst>
          </p:cNvPr>
          <p:cNvSpPr txBox="1"/>
          <p:nvPr/>
        </p:nvSpPr>
        <p:spPr>
          <a:xfrm>
            <a:off x="6325880" y="1328739"/>
            <a:ext cx="4546908" cy="4712624"/>
          </a:xfrm>
          <a:prstGeom prst="rect">
            <a:avLst/>
          </a:prstGeom>
        </p:spPr>
        <p:txBody>
          <a:bodyPr vert="horz" lIns="91440" tIns="45720" rIns="91440" bIns="45720" rtlCol="0">
            <a:normAutofit fontScale="850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13</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09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3901316684"/>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319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453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12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86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28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 </a:t>
                </a:r>
                <a:r>
                  <a:rPr lang="fr-FR" sz="1700" dirty="0" err="1"/>
                  <a:t>softmax</a:t>
                </a:r>
                <a:r>
                  <a:rPr lang="fr-FR" sz="1700" dirty="0"/>
                  <a:t> », probabilité d’appartenance </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563" t="-340" b="-3197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19</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940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3" name="Espace réservé du contenu 4" descr="Une image contenant texte, capture d’écran, Police, nombre&#10;&#10;Description générée automatiquement">
            <a:extLst>
              <a:ext uri="{FF2B5EF4-FFF2-40B4-BE49-F238E27FC236}">
                <a16:creationId xmlns:a16="http://schemas.microsoft.com/office/drawing/2014/main" id="{9F2ECDB8-2C7B-AB37-9B22-E26AAE67D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505" y="1282700"/>
            <a:ext cx="4270577" cy="4270577"/>
          </a:xfrm>
          <a:prstGeom prst="rect">
            <a:avLst/>
          </a:prstGeom>
        </p:spPr>
      </p:pic>
      <p:pic>
        <p:nvPicPr>
          <p:cNvPr id="2" name="Image 1" descr="Une image contenant texte, capture d’écran, Police, diagramme&#10;&#10;Description générée automatiquement">
            <a:extLst>
              <a:ext uri="{FF2B5EF4-FFF2-40B4-BE49-F238E27FC236}">
                <a16:creationId xmlns:a16="http://schemas.microsoft.com/office/drawing/2014/main" id="{56103B0B-7E0E-908E-A465-9612EC5E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300" y="1282701"/>
            <a:ext cx="4270576" cy="4270576"/>
          </a:xfrm>
          <a:prstGeom prst="rect">
            <a:avLst/>
          </a:prstGeom>
        </p:spPr>
      </p:pic>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20</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15612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pic>
        <p:nvPicPr>
          <p:cNvPr id="12" name="Image 11" descr="Une image contenant texte, capture d’écran, diagramme, Police&#10;&#10;Description générée automatiquement">
            <a:extLst>
              <a:ext uri="{FF2B5EF4-FFF2-40B4-BE49-F238E27FC236}">
                <a16:creationId xmlns:a16="http://schemas.microsoft.com/office/drawing/2014/main" id="{08F50591-16AE-8CA3-20BE-038AB7C25CFA}"/>
              </a:ext>
            </a:extLst>
          </p:cNvPr>
          <p:cNvPicPr>
            <a:picLocks noChangeAspect="1"/>
          </p:cNvPicPr>
          <p:nvPr/>
        </p:nvPicPr>
        <p:blipFill>
          <a:blip r:embed="rId3"/>
          <a:stretch>
            <a:fillRect/>
          </a:stretch>
        </p:blipFill>
        <p:spPr>
          <a:xfrm>
            <a:off x="7520157" y="1780860"/>
            <a:ext cx="3233418" cy="3997640"/>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21</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calcules</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4"/>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a:t>Installation</a:t>
                      </a:r>
                      <a:endParaRPr lang="fr-FR" dirty="0"/>
                    </a:p>
                  </a:txBody>
                  <a:tcPr anchor="ctr"/>
                </a:tc>
                <a:extLst>
                  <a:ext uri="{0D108BD9-81ED-4DB2-BD59-A6C34878D82A}">
                    <a16:rowId xmlns:a16="http://schemas.microsoft.com/office/drawing/2014/main" val="4075107926"/>
                  </a:ext>
                </a:extLst>
              </a:tr>
            </a:tbl>
          </a:graphicData>
        </a:graphic>
      </p:graphicFrame>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6</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xit" presetSubtype="10" fill="hold" grpId="0" nodeType="withEffect">
                                  <p:stCondLst>
                                    <p:cond delay="0"/>
                                  </p:stCondLst>
                                  <p:childTnLst>
                                    <p:animEffect transition="out" filter="blinds(horizontal)">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738110"/>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628</TotalTime>
  <Words>669</Words>
  <Application>Microsoft Macintosh PowerPoint</Application>
  <PresentationFormat>Grand écran</PresentationFormat>
  <Paragraphs>126</Paragraphs>
  <Slides>21</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21</vt:i4>
      </vt:variant>
    </vt:vector>
  </HeadingPairs>
  <TitlesOfParts>
    <vt:vector size="30" baseType="lpstr">
      <vt:lpstr>Aptos</vt:lpstr>
      <vt:lpstr>Arial</vt:lpstr>
      <vt:lpstr>Cambria Math</vt:lpstr>
      <vt:lpstr>Century</vt:lpstr>
      <vt:lpstr>Curlz MT</vt:lpstr>
      <vt:lpstr>Trebuchet MS</vt:lpstr>
      <vt:lpstr>Wingdings 3</vt:lpstr>
      <vt:lpstr>Facette</vt:lpstr>
      <vt:lpstr>Document Microsoft Word</vt:lpstr>
      <vt:lpstr>Prédiction des poids des vaches </vt:lpstr>
      <vt:lpstr>Le poids vif : une mesure importante</vt:lpstr>
      <vt:lpstr>Le poids vif : plusieurs méthodes d’obtention </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Heraud Jean</cp:lastModifiedBy>
  <cp:revision>27</cp:revision>
  <dcterms:created xsi:type="dcterms:W3CDTF">2024-10-15T11:50:41Z</dcterms:created>
  <dcterms:modified xsi:type="dcterms:W3CDTF">2024-10-21T18:46:52Z</dcterms:modified>
</cp:coreProperties>
</file>